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7" d="100"/>
          <a:sy n="127" d="100"/>
        </p:scale>
        <p:origin x="1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489600"/>
            <a:ext cx="9143280" cy="10080"/>
          </a:xfrm>
          <a:prstGeom prst="rect">
            <a:avLst/>
          </a:prstGeom>
          <a:solidFill>
            <a:srgbClr val="EB6B2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-34200" rIns="90000" bIns="-342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IN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" name="Rectangle 7"/>
          <p:cNvSpPr/>
          <p:nvPr userDrawn="1"/>
        </p:nvSpPr>
        <p:spPr>
          <a:xfrm>
            <a:off x="0" y="4896720"/>
            <a:ext cx="9143280" cy="10080"/>
          </a:xfrm>
          <a:prstGeom prst="rect">
            <a:avLst/>
          </a:prstGeom>
          <a:solidFill>
            <a:srgbClr val="EB6B2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-34200" rIns="90000" bIns="-342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IN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" name="Rectangle 5"/>
          <p:cNvSpPr/>
          <p:nvPr userDrawn="1"/>
        </p:nvSpPr>
        <p:spPr>
          <a:xfrm>
            <a:off x="0" y="489600"/>
            <a:ext cx="9143280" cy="10080"/>
          </a:xfrm>
          <a:prstGeom prst="rect">
            <a:avLst/>
          </a:prstGeom>
          <a:solidFill>
            <a:srgbClr val="EB6B2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-34200" rIns="90000" bIns="-342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IN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" name="Rectangle 11"/>
          <p:cNvSpPr/>
          <p:nvPr userDrawn="1"/>
        </p:nvSpPr>
        <p:spPr>
          <a:xfrm>
            <a:off x="0" y="4896720"/>
            <a:ext cx="9143280" cy="10080"/>
          </a:xfrm>
          <a:prstGeom prst="rect">
            <a:avLst/>
          </a:prstGeom>
          <a:solidFill>
            <a:srgbClr val="EB6B2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-34200" rIns="90000" bIns="-342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IN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3D1AE3E-61E8-BB17-0BF7-596F341838AE}"/>
              </a:ext>
            </a:extLst>
          </p:cNvPr>
          <p:cNvPicPr/>
          <p:nvPr userDrawn="1"/>
        </p:nvPicPr>
        <p:blipFill>
          <a:blip r:embed="rId3"/>
          <a:stretch/>
        </p:blipFill>
        <p:spPr>
          <a:xfrm>
            <a:off x="4283386" y="131445"/>
            <a:ext cx="1432080" cy="212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1B123E1-0482-75E4-EB80-E99E87BA74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5759" y="8919"/>
            <a:ext cx="760320" cy="50688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59B9F16-E5D5-345D-C373-4913425D8A7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7114" y="117468"/>
            <a:ext cx="1431227" cy="27468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C70097C-2BCE-0ED9-8B43-13FCB576528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29" y="95770"/>
            <a:ext cx="2208240" cy="29323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F489224-D79E-63C9-5C3B-8F44FC0E551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429" y="52289"/>
            <a:ext cx="1024898" cy="368821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/>
          <p:nvPr/>
        </p:nvSpPr>
        <p:spPr>
          <a:xfrm>
            <a:off x="457560" y="457560"/>
            <a:ext cx="8228880" cy="1142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4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Cybersecurity Hackathon Proposal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12800" y="1828800"/>
            <a:ext cx="4316040" cy="1719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Project Title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Team Name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Team Lead + Email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Institution / Organization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5"/>
          <p:cNvSpPr/>
          <p:nvPr/>
        </p:nvSpPr>
        <p:spPr>
          <a:xfrm>
            <a:off x="457560" y="503280"/>
            <a:ext cx="8228880" cy="867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4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Submission Guidelines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Content Placeholder 10"/>
          <p:cNvSpPr/>
          <p:nvPr/>
        </p:nvSpPr>
        <p:spPr>
          <a:xfrm>
            <a:off x="457560" y="1600200"/>
            <a:ext cx="8228880" cy="315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3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Content Placeholder 11"/>
          <p:cNvSpPr/>
          <p:nvPr/>
        </p:nvSpPr>
        <p:spPr>
          <a:xfrm rot="21599400">
            <a:off x="229320" y="1553040"/>
            <a:ext cx="8457480" cy="3200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Please keep the presentation concise and focused.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Use only the slides provided in the template.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Avoid bloating your submission with unnecessary information.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Additional slides should only be included if absolutely essential to understand your proposal.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Teams are encouraged to keep the total number of slides to a minimum.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This slide is for instructions only and must be removed before submission.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2"/>
          <p:cNvSpPr/>
          <p:nvPr/>
        </p:nvSpPr>
        <p:spPr>
          <a:xfrm>
            <a:off x="45756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4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Team Details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Content Placeholder 2"/>
          <p:cNvSpPr/>
          <p:nvPr/>
        </p:nvSpPr>
        <p:spPr>
          <a:xfrm>
            <a:off x="228600" y="1371600"/>
            <a:ext cx="8686440" cy="3200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Team Name</a:t>
            </a:r>
            <a:endParaRPr lang="en-US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endParaRPr lang="en-US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Member 1 – Role </a:t>
            </a:r>
            <a:endParaRPr lang="en-US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Member 2 – Role</a:t>
            </a:r>
            <a:endParaRPr lang="en-US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Member 3 – Role </a:t>
            </a:r>
            <a:endParaRPr lang="en-US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Member 4 - Role</a:t>
            </a:r>
            <a:endParaRPr lang="en-US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3"/>
          <p:cNvSpPr/>
          <p:nvPr/>
        </p:nvSpPr>
        <p:spPr>
          <a:xfrm>
            <a:off x="45756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4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Problem Statement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Content Placeholder 1"/>
          <p:cNvSpPr/>
          <p:nvPr/>
        </p:nvSpPr>
        <p:spPr>
          <a:xfrm>
            <a:off x="228600" y="1828800"/>
            <a:ext cx="8228880" cy="2239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Describe the problem statement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Context within autonomous systems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What system or infrastructure is at risk?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Why is the problem important?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4"/>
          <p:cNvSpPr/>
          <p:nvPr/>
        </p:nvSpPr>
        <p:spPr>
          <a:xfrm>
            <a:off x="45756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4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Threat Model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Content Placeholder 3"/>
          <p:cNvSpPr/>
          <p:nvPr/>
        </p:nvSpPr>
        <p:spPr>
          <a:xfrm>
            <a:off x="457200" y="1417680"/>
            <a:ext cx="8228880" cy="315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System being targeted (vehicle ECU, OTA system, etc..)</a:t>
            </a:r>
            <a:br>
              <a:rPr sz="3200"/>
            </a:b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Attacker capability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What exactly the attack or failure looks like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6"/>
          <p:cNvSpPr/>
          <p:nvPr/>
        </p:nvSpPr>
        <p:spPr>
          <a:xfrm>
            <a:off x="457200" y="457200"/>
            <a:ext cx="8228880" cy="867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4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Proposed Solution Overview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Content Placeholder 5"/>
          <p:cNvSpPr/>
          <p:nvPr/>
        </p:nvSpPr>
        <p:spPr>
          <a:xfrm>
            <a:off x="685800" y="1646280"/>
            <a:ext cx="8228880" cy="315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High-level idea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Core components of the security solution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Expected benefits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7"/>
          <p:cNvSpPr/>
          <p:nvPr/>
        </p:nvSpPr>
        <p:spPr>
          <a:xfrm>
            <a:off x="686520" y="503640"/>
            <a:ext cx="8228880" cy="867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4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System Architecture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Content Placeholder 6"/>
          <p:cNvSpPr/>
          <p:nvPr/>
        </p:nvSpPr>
        <p:spPr>
          <a:xfrm>
            <a:off x="457560" y="1600200"/>
            <a:ext cx="8228880" cy="2696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Insert architecture diagram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Show: Components, Data flow, and where the security mechanism runs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8"/>
          <p:cNvSpPr/>
          <p:nvPr/>
        </p:nvSpPr>
        <p:spPr>
          <a:xfrm>
            <a:off x="457560" y="457200"/>
            <a:ext cx="8228880" cy="867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4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Implementation Plan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Content Placeholder 9"/>
          <p:cNvSpPr/>
          <p:nvPr/>
        </p:nvSpPr>
        <p:spPr>
          <a:xfrm>
            <a:off x="457560" y="1371600"/>
            <a:ext cx="8228880" cy="3200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Tools/Frameworks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Programming Language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Simulation environment or datasets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Prototype design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Etc…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(You may add more slides for this if required)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0"/>
          <p:cNvSpPr/>
          <p:nvPr/>
        </p:nvSpPr>
        <p:spPr>
          <a:xfrm>
            <a:off x="457560" y="457200"/>
            <a:ext cx="8228880" cy="867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4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Novelty / Contribution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Content Placeholder 7"/>
          <p:cNvSpPr/>
          <p:nvPr/>
        </p:nvSpPr>
        <p:spPr>
          <a:xfrm>
            <a:off x="457560" y="1371600"/>
            <a:ext cx="8228880" cy="3200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What makes your solution unique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How it improves existing approaches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Why it is relevant for SDVs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9"/>
          <p:cNvSpPr/>
          <p:nvPr/>
        </p:nvSpPr>
        <p:spPr>
          <a:xfrm>
            <a:off x="457560" y="503280"/>
            <a:ext cx="8228880" cy="867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457200">
              <a:lnSpc>
                <a:spcPct val="100000"/>
              </a:lnSpc>
            </a:pPr>
            <a:r>
              <a:rPr lang="en-US" sz="44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Expected Demonstration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Content Placeholder 8"/>
          <p:cNvSpPr/>
          <p:nvPr/>
        </p:nvSpPr>
        <p:spPr>
          <a:xfrm>
            <a:off x="457560" y="1600200"/>
            <a:ext cx="8228880" cy="315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457200">
              <a:lnSpc>
                <a:spcPct val="100000"/>
              </a:lnSpc>
              <a:spcBef>
                <a:spcPts val="641"/>
              </a:spcBef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Content Placeholder 4"/>
          <p:cNvSpPr/>
          <p:nvPr/>
        </p:nvSpPr>
        <p:spPr>
          <a:xfrm>
            <a:off x="475200" y="1567440"/>
            <a:ext cx="8228880" cy="3200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What your prototype will demonstrate by the end of the hackathon (detection, prevention, integrity verification, etc.).</a:t>
            </a:r>
            <a:endParaRPr lang="en-US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6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The attack or failure scenario that will be simulated and the observable system output (logs, alerts, etc.).</a:t>
            </a:r>
            <a:endParaRPr lang="en-US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641"/>
              </a:spcBef>
            </a:pPr>
            <a:endParaRPr lang="en-US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273</Words>
  <Application>Microsoft Office PowerPoint</Application>
  <PresentationFormat>On-screen Show (16:9)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Figma to PPT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Figma to PPT</dc:creator>
  <dc:description/>
  <cp:lastModifiedBy>MANDAVA MOHAN SAI KOUSHIK - 245859114 - MITBLR</cp:lastModifiedBy>
  <cp:revision>18</cp:revision>
  <dcterms:created xsi:type="dcterms:W3CDTF">2025-12-11T11:33:43Z</dcterms:created>
  <dcterms:modified xsi:type="dcterms:W3CDTF">2026-03-18T06:33:13Z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(16:9)</vt:lpwstr>
  </property>
  <property fmtid="{D5CDD505-2E9C-101B-9397-08002B2CF9AE}" pid="3" name="Slides">
    <vt:i4>1</vt:i4>
  </property>
</Properties>
</file>